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6"/>
  </p:notesMasterIdLst>
  <p:sldIdLst>
    <p:sldId id="266" r:id="rId5"/>
    <p:sldId id="294" r:id="rId6"/>
    <p:sldId id="283" r:id="rId7"/>
    <p:sldId id="313" r:id="rId8"/>
    <p:sldId id="314" r:id="rId9"/>
    <p:sldId id="318" r:id="rId10"/>
    <p:sldId id="319" r:id="rId11"/>
    <p:sldId id="323" r:id="rId12"/>
    <p:sldId id="312" r:id="rId13"/>
    <p:sldId id="322" r:id="rId14"/>
    <p:sldId id="321" r:id="rId15"/>
    <p:sldId id="304" r:id="rId16"/>
    <p:sldId id="288" r:id="rId17"/>
    <p:sldId id="330" r:id="rId18"/>
    <p:sldId id="309" r:id="rId19"/>
    <p:sldId id="331" r:id="rId20"/>
    <p:sldId id="332" r:id="rId21"/>
    <p:sldId id="326" r:id="rId22"/>
    <p:sldId id="327" r:id="rId23"/>
    <p:sldId id="308" r:id="rId24"/>
    <p:sldId id="328" r:id="rId2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5850"/>
    <a:srgbClr val="C5D6D3"/>
    <a:srgbClr val="F8FBF9"/>
    <a:srgbClr val="AFCB51"/>
    <a:srgbClr val="F2F2F2"/>
    <a:srgbClr val="EFE5D9"/>
    <a:srgbClr val="A3A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5F57A8-DDCB-4563-A854-7B4CD4F9AC6D}" v="4" dt="2020-07-14T16:43:12.34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368" autoAdjust="0"/>
    <p:restoredTop sz="76056" autoAdjust="0"/>
  </p:normalViewPr>
  <p:slideViewPr>
    <p:cSldViewPr snapToGrid="0">
      <p:cViewPr varScale="1">
        <p:scale>
          <a:sx n="55" d="100"/>
          <a:sy n="55" d="100"/>
        </p:scale>
        <p:origin x="6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jmen Klip | HIER" userId="c52c261d-36dc-49d0-9b07-9a4e2d06d7d5" providerId="ADAL" clId="{EE2304AC-389F-4B0F-8819-FAB7B4F8AE67}"/>
    <pc:docChg chg="undo custSel addSld delSld modSld sldOrd">
      <pc:chgData name="Tijmen Klip | HIER" userId="c52c261d-36dc-49d0-9b07-9a4e2d06d7d5" providerId="ADAL" clId="{EE2304AC-389F-4B0F-8819-FAB7B4F8AE67}" dt="2020-07-09T16:51:56.887" v="942"/>
      <pc:docMkLst>
        <pc:docMk/>
      </pc:docMkLst>
      <pc:sldChg chg="ord">
        <pc:chgData name="Tijmen Klip | HIER" userId="c52c261d-36dc-49d0-9b07-9a4e2d06d7d5" providerId="ADAL" clId="{EE2304AC-389F-4B0F-8819-FAB7B4F8AE67}" dt="2020-07-09T14:10:01.451" v="21"/>
        <pc:sldMkLst>
          <pc:docMk/>
          <pc:sldMk cId="4004101510" sldId="272"/>
        </pc:sldMkLst>
      </pc:sldChg>
      <pc:sldChg chg="modSp">
        <pc:chgData name="Tijmen Klip | HIER" userId="c52c261d-36dc-49d0-9b07-9a4e2d06d7d5" providerId="ADAL" clId="{EE2304AC-389F-4B0F-8819-FAB7B4F8AE67}" dt="2020-07-09T14:17:11.749" v="448" actId="20577"/>
        <pc:sldMkLst>
          <pc:docMk/>
          <pc:sldMk cId="2718869901" sldId="283"/>
        </pc:sldMkLst>
        <pc:spChg chg="mod">
          <ac:chgData name="Tijmen Klip | HIER" userId="c52c261d-36dc-49d0-9b07-9a4e2d06d7d5" providerId="ADAL" clId="{EE2304AC-389F-4B0F-8819-FAB7B4F8AE67}" dt="2020-07-09T14:17:11.749" v="448" actId="20577"/>
          <ac:spMkLst>
            <pc:docMk/>
            <pc:sldMk cId="2718869901" sldId="283"/>
            <ac:spMk id="8" creationId="{1D23D4A9-5F91-4433-9005-1379E774498D}"/>
          </ac:spMkLst>
        </pc:spChg>
      </pc:sldChg>
      <pc:sldChg chg="del">
        <pc:chgData name="Tijmen Klip | HIER" userId="c52c261d-36dc-49d0-9b07-9a4e2d06d7d5" providerId="ADAL" clId="{EE2304AC-389F-4B0F-8819-FAB7B4F8AE67}" dt="2020-07-09T14:09:39.710" v="0" actId="2696"/>
        <pc:sldMkLst>
          <pc:docMk/>
          <pc:sldMk cId="1332058408" sldId="284"/>
        </pc:sldMkLst>
      </pc:sldChg>
      <pc:sldChg chg="del">
        <pc:chgData name="Tijmen Klip | HIER" userId="c52c261d-36dc-49d0-9b07-9a4e2d06d7d5" providerId="ADAL" clId="{EE2304AC-389F-4B0F-8819-FAB7B4F8AE67}" dt="2020-07-09T14:09:39.720" v="1" actId="2696"/>
        <pc:sldMkLst>
          <pc:docMk/>
          <pc:sldMk cId="633544301" sldId="285"/>
        </pc:sldMkLst>
      </pc:sldChg>
      <pc:sldChg chg="del">
        <pc:chgData name="Tijmen Klip | HIER" userId="c52c261d-36dc-49d0-9b07-9a4e2d06d7d5" providerId="ADAL" clId="{EE2304AC-389F-4B0F-8819-FAB7B4F8AE67}" dt="2020-07-09T14:09:39.751" v="2" actId="2696"/>
        <pc:sldMkLst>
          <pc:docMk/>
          <pc:sldMk cId="2172678817" sldId="286"/>
        </pc:sldMkLst>
      </pc:sldChg>
      <pc:sldChg chg="del">
        <pc:chgData name="Tijmen Klip | HIER" userId="c52c261d-36dc-49d0-9b07-9a4e2d06d7d5" providerId="ADAL" clId="{EE2304AC-389F-4B0F-8819-FAB7B4F8AE67}" dt="2020-07-09T14:09:39.762" v="3" actId="2696"/>
        <pc:sldMkLst>
          <pc:docMk/>
          <pc:sldMk cId="575699697" sldId="287"/>
        </pc:sldMkLst>
      </pc:sldChg>
      <pc:sldChg chg="del">
        <pc:chgData name="Tijmen Klip | HIER" userId="c52c261d-36dc-49d0-9b07-9a4e2d06d7d5" providerId="ADAL" clId="{EE2304AC-389F-4B0F-8819-FAB7B4F8AE67}" dt="2020-07-09T14:09:39.775" v="4" actId="2696"/>
        <pc:sldMkLst>
          <pc:docMk/>
          <pc:sldMk cId="4086620653" sldId="289"/>
        </pc:sldMkLst>
      </pc:sldChg>
      <pc:sldChg chg="del">
        <pc:chgData name="Tijmen Klip | HIER" userId="c52c261d-36dc-49d0-9b07-9a4e2d06d7d5" providerId="ADAL" clId="{EE2304AC-389F-4B0F-8819-FAB7B4F8AE67}" dt="2020-07-09T14:09:39.787" v="5" actId="2696"/>
        <pc:sldMkLst>
          <pc:docMk/>
          <pc:sldMk cId="676606523" sldId="290"/>
        </pc:sldMkLst>
      </pc:sldChg>
      <pc:sldChg chg="del">
        <pc:chgData name="Tijmen Klip | HIER" userId="c52c261d-36dc-49d0-9b07-9a4e2d06d7d5" providerId="ADAL" clId="{EE2304AC-389F-4B0F-8819-FAB7B4F8AE67}" dt="2020-07-09T14:09:39.799" v="6" actId="2696"/>
        <pc:sldMkLst>
          <pc:docMk/>
          <pc:sldMk cId="4272501857" sldId="291"/>
        </pc:sldMkLst>
      </pc:sldChg>
      <pc:sldChg chg="del">
        <pc:chgData name="Tijmen Klip | HIER" userId="c52c261d-36dc-49d0-9b07-9a4e2d06d7d5" providerId="ADAL" clId="{EE2304AC-389F-4B0F-8819-FAB7B4F8AE67}" dt="2020-07-09T14:09:39.809" v="7" actId="2696"/>
        <pc:sldMkLst>
          <pc:docMk/>
          <pc:sldMk cId="4079131292" sldId="292"/>
        </pc:sldMkLst>
      </pc:sldChg>
      <pc:sldChg chg="del">
        <pc:chgData name="Tijmen Klip | HIER" userId="c52c261d-36dc-49d0-9b07-9a4e2d06d7d5" providerId="ADAL" clId="{EE2304AC-389F-4B0F-8819-FAB7B4F8AE67}" dt="2020-07-09T14:09:39.826" v="9" actId="2696"/>
        <pc:sldMkLst>
          <pc:docMk/>
          <pc:sldMk cId="2854672092" sldId="293"/>
        </pc:sldMkLst>
      </pc:sldChg>
      <pc:sldChg chg="del">
        <pc:chgData name="Tijmen Klip | HIER" userId="c52c261d-36dc-49d0-9b07-9a4e2d06d7d5" providerId="ADAL" clId="{EE2304AC-389F-4B0F-8819-FAB7B4F8AE67}" dt="2020-07-09T14:09:39.833" v="10" actId="2696"/>
        <pc:sldMkLst>
          <pc:docMk/>
          <pc:sldMk cId="1734885159" sldId="294"/>
        </pc:sldMkLst>
      </pc:sldChg>
      <pc:sldChg chg="add ord setBg">
        <pc:chgData name="Tijmen Klip | HIER" userId="c52c261d-36dc-49d0-9b07-9a4e2d06d7d5" providerId="ADAL" clId="{EE2304AC-389F-4B0F-8819-FAB7B4F8AE67}" dt="2020-07-09T14:17:05.776" v="441"/>
        <pc:sldMkLst>
          <pc:docMk/>
          <pc:sldMk cId="3776981422" sldId="294"/>
        </pc:sldMkLst>
      </pc:sldChg>
      <pc:sldChg chg="del">
        <pc:chgData name="Tijmen Klip | HIER" userId="c52c261d-36dc-49d0-9b07-9a4e2d06d7d5" providerId="ADAL" clId="{EE2304AC-389F-4B0F-8819-FAB7B4F8AE67}" dt="2020-07-09T14:09:39.845" v="11" actId="2696"/>
        <pc:sldMkLst>
          <pc:docMk/>
          <pc:sldMk cId="1123612458" sldId="295"/>
        </pc:sldMkLst>
      </pc:sldChg>
      <pc:sldChg chg="del">
        <pc:chgData name="Tijmen Klip | HIER" userId="c52c261d-36dc-49d0-9b07-9a4e2d06d7d5" providerId="ADAL" clId="{EE2304AC-389F-4B0F-8819-FAB7B4F8AE67}" dt="2020-07-09T14:09:39.919" v="12" actId="2696"/>
        <pc:sldMkLst>
          <pc:docMk/>
          <pc:sldMk cId="547884943" sldId="297"/>
        </pc:sldMkLst>
      </pc:sldChg>
      <pc:sldChg chg="del">
        <pc:chgData name="Tijmen Klip | HIER" userId="c52c261d-36dc-49d0-9b07-9a4e2d06d7d5" providerId="ADAL" clId="{EE2304AC-389F-4B0F-8819-FAB7B4F8AE67}" dt="2020-07-09T14:09:39.926" v="13" actId="2696"/>
        <pc:sldMkLst>
          <pc:docMk/>
          <pc:sldMk cId="26595635" sldId="298"/>
        </pc:sldMkLst>
      </pc:sldChg>
      <pc:sldChg chg="modSp ord">
        <pc:chgData name="Tijmen Klip | HIER" userId="c52c261d-36dc-49d0-9b07-9a4e2d06d7d5" providerId="ADAL" clId="{EE2304AC-389F-4B0F-8819-FAB7B4F8AE67}" dt="2020-07-09T14:13:39.316" v="390" actId="20577"/>
        <pc:sldMkLst>
          <pc:docMk/>
          <pc:sldMk cId="2817564983" sldId="299"/>
        </pc:sldMkLst>
        <pc:spChg chg="mod">
          <ac:chgData name="Tijmen Klip | HIER" userId="c52c261d-36dc-49d0-9b07-9a4e2d06d7d5" providerId="ADAL" clId="{EE2304AC-389F-4B0F-8819-FAB7B4F8AE67}" dt="2020-07-09T14:13:39.316" v="390" actId="20577"/>
          <ac:spMkLst>
            <pc:docMk/>
            <pc:sldMk cId="2817564983" sldId="299"/>
            <ac:spMk id="10" creationId="{03C53980-747E-4520-B36C-673519846DAD}"/>
          </ac:spMkLst>
        </pc:spChg>
      </pc:sldChg>
      <pc:sldChg chg="add del">
        <pc:chgData name="Tijmen Klip | HIER" userId="c52c261d-36dc-49d0-9b07-9a4e2d06d7d5" providerId="ADAL" clId="{EE2304AC-389F-4B0F-8819-FAB7B4F8AE67}" dt="2020-07-09T14:09:45.699" v="17" actId="2696"/>
        <pc:sldMkLst>
          <pc:docMk/>
          <pc:sldMk cId="2006535722" sldId="301"/>
        </pc:sldMkLst>
      </pc:sldChg>
      <pc:sldChg chg="del">
        <pc:chgData name="Tijmen Klip | HIER" userId="c52c261d-36dc-49d0-9b07-9a4e2d06d7d5" providerId="ADAL" clId="{EE2304AC-389F-4B0F-8819-FAB7B4F8AE67}" dt="2020-07-09T14:17:31.383" v="450" actId="2696"/>
        <pc:sldMkLst>
          <pc:docMk/>
          <pc:sldMk cId="1171386148" sldId="303"/>
        </pc:sldMkLst>
      </pc:sldChg>
      <pc:sldChg chg="del">
        <pc:chgData name="Tijmen Klip | HIER" userId="c52c261d-36dc-49d0-9b07-9a4e2d06d7d5" providerId="ADAL" clId="{EE2304AC-389F-4B0F-8819-FAB7B4F8AE67}" dt="2020-07-09T14:17:31.386" v="451" actId="2696"/>
        <pc:sldMkLst>
          <pc:docMk/>
          <pc:sldMk cId="2065248301" sldId="305"/>
        </pc:sldMkLst>
      </pc:sldChg>
      <pc:sldChg chg="del">
        <pc:chgData name="Tijmen Klip | HIER" userId="c52c261d-36dc-49d0-9b07-9a4e2d06d7d5" providerId="ADAL" clId="{EE2304AC-389F-4B0F-8819-FAB7B4F8AE67}" dt="2020-07-09T14:17:31.381" v="449" actId="2696"/>
        <pc:sldMkLst>
          <pc:docMk/>
          <pc:sldMk cId="2905468675" sldId="306"/>
        </pc:sldMkLst>
      </pc:sldChg>
      <pc:sldChg chg="del">
        <pc:chgData name="Tijmen Klip | HIER" userId="c52c261d-36dc-49d0-9b07-9a4e2d06d7d5" providerId="ADAL" clId="{EE2304AC-389F-4B0F-8819-FAB7B4F8AE67}" dt="2020-07-09T14:09:39.821" v="8" actId="2696"/>
        <pc:sldMkLst>
          <pc:docMk/>
          <pc:sldMk cId="84540124" sldId="310"/>
        </pc:sldMkLst>
      </pc:sldChg>
      <pc:sldChg chg="del">
        <pc:chgData name="Tijmen Klip | HIER" userId="c52c261d-36dc-49d0-9b07-9a4e2d06d7d5" providerId="ADAL" clId="{EE2304AC-389F-4B0F-8819-FAB7B4F8AE67}" dt="2020-07-09T14:09:39.934" v="14" actId="2696"/>
        <pc:sldMkLst>
          <pc:docMk/>
          <pc:sldMk cId="920942336" sldId="313"/>
        </pc:sldMkLst>
      </pc:sldChg>
      <pc:sldChg chg="modSp add ord">
        <pc:chgData name="Tijmen Klip | HIER" userId="c52c261d-36dc-49d0-9b07-9a4e2d06d7d5" providerId="ADAL" clId="{EE2304AC-389F-4B0F-8819-FAB7B4F8AE67}" dt="2020-07-09T14:13:02.688" v="388" actId="1076"/>
        <pc:sldMkLst>
          <pc:docMk/>
          <pc:sldMk cId="3067117332" sldId="313"/>
        </pc:sldMkLst>
        <pc:spChg chg="mod">
          <ac:chgData name="Tijmen Klip | HIER" userId="c52c261d-36dc-49d0-9b07-9a4e2d06d7d5" providerId="ADAL" clId="{EE2304AC-389F-4B0F-8819-FAB7B4F8AE67}" dt="2020-07-09T14:12:59.648" v="385" actId="20577"/>
          <ac:spMkLst>
            <pc:docMk/>
            <pc:sldMk cId="3067117332" sldId="313"/>
            <ac:spMk id="13" creationId="{208836C2-7991-4ACE-9E35-07E34FBF3871}"/>
          </ac:spMkLst>
        </pc:spChg>
        <pc:spChg chg="mod">
          <ac:chgData name="Tijmen Klip | HIER" userId="c52c261d-36dc-49d0-9b07-9a4e2d06d7d5" providerId="ADAL" clId="{EE2304AC-389F-4B0F-8819-FAB7B4F8AE67}" dt="2020-07-09T14:10:07.580" v="33" actId="20577"/>
          <ac:spMkLst>
            <pc:docMk/>
            <pc:sldMk cId="3067117332" sldId="313"/>
            <ac:spMk id="20" creationId="{E7718F5E-5AD1-4829-A657-049DEA50514A}"/>
          </ac:spMkLst>
        </pc:spChg>
        <pc:picChg chg="mod">
          <ac:chgData name="Tijmen Klip | HIER" userId="c52c261d-36dc-49d0-9b07-9a4e2d06d7d5" providerId="ADAL" clId="{EE2304AC-389F-4B0F-8819-FAB7B4F8AE67}" dt="2020-07-09T14:13:02.688" v="388" actId="1076"/>
          <ac:picMkLst>
            <pc:docMk/>
            <pc:sldMk cId="3067117332" sldId="313"/>
            <ac:picMk id="7" creationId="{217736CB-0A21-46F7-91DD-08E17F70E029}"/>
          </ac:picMkLst>
        </pc:picChg>
      </pc:sldChg>
      <pc:sldChg chg="addSp delSp modSp add ord">
        <pc:chgData name="Tijmen Klip | HIER" userId="c52c261d-36dc-49d0-9b07-9a4e2d06d7d5" providerId="ADAL" clId="{EE2304AC-389F-4B0F-8819-FAB7B4F8AE67}" dt="2020-07-09T14:27:16.451" v="939" actId="113"/>
        <pc:sldMkLst>
          <pc:docMk/>
          <pc:sldMk cId="2827977516" sldId="314"/>
        </pc:sldMkLst>
        <pc:spChg chg="mod">
          <ac:chgData name="Tijmen Klip | HIER" userId="c52c261d-36dc-49d0-9b07-9a4e2d06d7d5" providerId="ADAL" clId="{EE2304AC-389F-4B0F-8819-FAB7B4F8AE67}" dt="2020-07-09T14:27:16.451" v="939" actId="113"/>
          <ac:spMkLst>
            <pc:docMk/>
            <pc:sldMk cId="2827977516" sldId="314"/>
            <ac:spMk id="10" creationId="{03C53980-747E-4520-B36C-673519846DAD}"/>
          </ac:spMkLst>
        </pc:spChg>
        <pc:spChg chg="mod">
          <ac:chgData name="Tijmen Klip | HIER" userId="c52c261d-36dc-49d0-9b07-9a4e2d06d7d5" providerId="ADAL" clId="{EE2304AC-389F-4B0F-8819-FAB7B4F8AE67}" dt="2020-07-09T14:14:36.058" v="439" actId="20577"/>
          <ac:spMkLst>
            <pc:docMk/>
            <pc:sldMk cId="2827977516" sldId="314"/>
            <ac:spMk id="20" creationId="{E7718F5E-5AD1-4829-A657-049DEA50514A}"/>
          </ac:spMkLst>
        </pc:spChg>
        <pc:picChg chg="add mod">
          <ac:chgData name="Tijmen Klip | HIER" userId="c52c261d-36dc-49d0-9b07-9a4e2d06d7d5" providerId="ADAL" clId="{EE2304AC-389F-4B0F-8819-FAB7B4F8AE67}" dt="2020-07-09T14:23:31.335" v="457" actId="1076"/>
          <ac:picMkLst>
            <pc:docMk/>
            <pc:sldMk cId="2827977516" sldId="314"/>
            <ac:picMk id="1026" creationId="{9425B3C1-BC0C-4B1F-BA04-5DB0D4CA9B05}"/>
          </ac:picMkLst>
        </pc:picChg>
        <pc:picChg chg="add del">
          <ac:chgData name="Tijmen Klip | HIER" userId="c52c261d-36dc-49d0-9b07-9a4e2d06d7d5" providerId="ADAL" clId="{EE2304AC-389F-4B0F-8819-FAB7B4F8AE67}" dt="2020-07-09T14:27:15.385" v="938"/>
          <ac:picMkLst>
            <pc:docMk/>
            <pc:sldMk cId="2827977516" sldId="314"/>
            <ac:picMk id="1028" creationId="{0C07643C-0CC0-4114-B051-1B045262F74B}"/>
          </ac:picMkLst>
        </pc:picChg>
      </pc:sldChg>
      <pc:sldChg chg="del">
        <pc:chgData name="Tijmen Klip | HIER" userId="c52c261d-36dc-49d0-9b07-9a4e2d06d7d5" providerId="ADAL" clId="{EE2304AC-389F-4B0F-8819-FAB7B4F8AE67}" dt="2020-07-09T14:09:39.947" v="15" actId="2696"/>
        <pc:sldMkLst>
          <pc:docMk/>
          <pc:sldMk cId="3883311653" sldId="314"/>
        </pc:sldMkLst>
      </pc:sldChg>
      <pc:sldChg chg="add">
        <pc:chgData name="Tijmen Klip | HIER" userId="c52c261d-36dc-49d0-9b07-9a4e2d06d7d5" providerId="ADAL" clId="{EE2304AC-389F-4B0F-8819-FAB7B4F8AE67}" dt="2020-07-09T16:51:27.325" v="940"/>
        <pc:sldMkLst>
          <pc:docMk/>
          <pc:sldMk cId="3937442565" sldId="315"/>
        </pc:sldMkLst>
      </pc:sldChg>
      <pc:sldChg chg="add">
        <pc:chgData name="Tijmen Klip | HIER" userId="c52c261d-36dc-49d0-9b07-9a4e2d06d7d5" providerId="ADAL" clId="{EE2304AC-389F-4B0F-8819-FAB7B4F8AE67}" dt="2020-07-09T16:51:42.664" v="941"/>
        <pc:sldMkLst>
          <pc:docMk/>
          <pc:sldMk cId="2186804953" sldId="316"/>
        </pc:sldMkLst>
      </pc:sldChg>
      <pc:sldChg chg="add">
        <pc:chgData name="Tijmen Klip | HIER" userId="c52c261d-36dc-49d0-9b07-9a4e2d06d7d5" providerId="ADAL" clId="{EE2304AC-389F-4B0F-8819-FAB7B4F8AE67}" dt="2020-07-09T16:51:56.887" v="942"/>
        <pc:sldMkLst>
          <pc:docMk/>
          <pc:sldMk cId="2505110338" sldId="317"/>
        </pc:sldMkLst>
      </pc:sldChg>
    </pc:docChg>
  </pc:docChgLst>
  <pc:docChgLst>
    <pc:chgData name="Tijmen Klip | HIER" userId="c52c261d-36dc-49d0-9b07-9a4e2d06d7d5" providerId="ADAL" clId="{415F57A8-DDCB-4563-A854-7B4CD4F9AC6D}"/>
    <pc:docChg chg="undo custSel modSld sldOrd">
      <pc:chgData name="Tijmen Klip | HIER" userId="c52c261d-36dc-49d0-9b07-9a4e2d06d7d5" providerId="ADAL" clId="{415F57A8-DDCB-4563-A854-7B4CD4F9AC6D}" dt="2020-07-14T16:43:22.466" v="88" actId="313"/>
      <pc:docMkLst>
        <pc:docMk/>
      </pc:docMkLst>
      <pc:sldChg chg="modSp">
        <pc:chgData name="Tijmen Klip | HIER" userId="c52c261d-36dc-49d0-9b07-9a4e2d06d7d5" providerId="ADAL" clId="{415F57A8-DDCB-4563-A854-7B4CD4F9AC6D}" dt="2020-07-14T16:42:31.805" v="83" actId="20577"/>
        <pc:sldMkLst>
          <pc:docMk/>
          <pc:sldMk cId="3501417225" sldId="288"/>
        </pc:sldMkLst>
        <pc:spChg chg="mod">
          <ac:chgData name="Tijmen Klip | HIER" userId="c52c261d-36dc-49d0-9b07-9a4e2d06d7d5" providerId="ADAL" clId="{415F57A8-DDCB-4563-A854-7B4CD4F9AC6D}" dt="2020-07-14T16:42:31.805" v="83" actId="20577"/>
          <ac:spMkLst>
            <pc:docMk/>
            <pc:sldMk cId="3501417225" sldId="288"/>
            <ac:spMk id="19" creationId="{45F2DCF9-97C1-4664-BBD8-0BDD37F9E92B}"/>
          </ac:spMkLst>
        </pc:spChg>
      </pc:sldChg>
      <pc:sldChg chg="modSp">
        <pc:chgData name="Tijmen Klip | HIER" userId="c52c261d-36dc-49d0-9b07-9a4e2d06d7d5" providerId="ADAL" clId="{415F57A8-DDCB-4563-A854-7B4CD4F9AC6D}" dt="2020-07-14T16:40:08.265" v="79" actId="20577"/>
        <pc:sldMkLst>
          <pc:docMk/>
          <pc:sldMk cId="2524909052" sldId="308"/>
        </pc:sldMkLst>
        <pc:spChg chg="mod">
          <ac:chgData name="Tijmen Klip | HIER" userId="c52c261d-36dc-49d0-9b07-9a4e2d06d7d5" providerId="ADAL" clId="{415F57A8-DDCB-4563-A854-7B4CD4F9AC6D}" dt="2020-07-14T16:40:08.265" v="79" actId="20577"/>
          <ac:spMkLst>
            <pc:docMk/>
            <pc:sldMk cId="2524909052" sldId="308"/>
            <ac:spMk id="20" creationId="{E7718F5E-5AD1-4829-A657-049DEA50514A}"/>
          </ac:spMkLst>
        </pc:spChg>
      </pc:sldChg>
      <pc:sldChg chg="modSp">
        <pc:chgData name="Tijmen Klip | HIER" userId="c52c261d-36dc-49d0-9b07-9a4e2d06d7d5" providerId="ADAL" clId="{415F57A8-DDCB-4563-A854-7B4CD4F9AC6D}" dt="2020-07-14T13:50:21.761" v="0" actId="20577"/>
        <pc:sldMkLst>
          <pc:docMk/>
          <pc:sldMk cId="1012132927" sldId="309"/>
        </pc:sldMkLst>
        <pc:spChg chg="mod">
          <ac:chgData name="Tijmen Klip | HIER" userId="c52c261d-36dc-49d0-9b07-9a4e2d06d7d5" providerId="ADAL" clId="{415F57A8-DDCB-4563-A854-7B4CD4F9AC6D}" dt="2020-07-14T13:50:21.761" v="0" actId="20577"/>
          <ac:spMkLst>
            <pc:docMk/>
            <pc:sldMk cId="1012132927" sldId="309"/>
            <ac:spMk id="4" creationId="{BA501D1F-5AE0-486B-9C57-B303EE90D556}"/>
          </ac:spMkLst>
        </pc:spChg>
      </pc:sldChg>
      <pc:sldChg chg="modSp ord">
        <pc:chgData name="Tijmen Klip | HIER" userId="c52c261d-36dc-49d0-9b07-9a4e2d06d7d5" providerId="ADAL" clId="{415F57A8-DDCB-4563-A854-7B4CD4F9AC6D}" dt="2020-07-14T16:43:12.339" v="87"/>
        <pc:sldMkLst>
          <pc:docMk/>
          <pc:sldMk cId="1607452951" sldId="312"/>
        </pc:sldMkLst>
        <pc:spChg chg="mod">
          <ac:chgData name="Tijmen Klip | HIER" userId="c52c261d-36dc-49d0-9b07-9a4e2d06d7d5" providerId="ADAL" clId="{415F57A8-DDCB-4563-A854-7B4CD4F9AC6D}" dt="2020-07-14T16:40:50.009" v="80" actId="20577"/>
          <ac:spMkLst>
            <pc:docMk/>
            <pc:sldMk cId="1607452951" sldId="312"/>
            <ac:spMk id="7" creationId="{5FFCFB09-326E-4068-8914-5FC1F7A2D931}"/>
          </ac:spMkLst>
        </pc:spChg>
        <pc:spChg chg="mod">
          <ac:chgData name="Tijmen Klip | HIER" userId="c52c261d-36dc-49d0-9b07-9a4e2d06d7d5" providerId="ADAL" clId="{415F57A8-DDCB-4563-A854-7B4CD4F9AC6D}" dt="2020-07-14T16:40:53.911" v="81" actId="20577"/>
          <ac:spMkLst>
            <pc:docMk/>
            <pc:sldMk cId="1607452951" sldId="312"/>
            <ac:spMk id="20" creationId="{E7718F5E-5AD1-4829-A657-049DEA50514A}"/>
          </ac:spMkLst>
        </pc:spChg>
      </pc:sldChg>
      <pc:sldChg chg="addSp delSp modSp">
        <pc:chgData name="Tijmen Klip | HIER" userId="c52c261d-36dc-49d0-9b07-9a4e2d06d7d5" providerId="ADAL" clId="{415F57A8-DDCB-4563-A854-7B4CD4F9AC6D}" dt="2020-07-14T14:05:40.899" v="41" actId="478"/>
        <pc:sldMkLst>
          <pc:docMk/>
          <pc:sldMk cId="2827977516" sldId="314"/>
        </pc:sldMkLst>
        <pc:spChg chg="mod">
          <ac:chgData name="Tijmen Klip | HIER" userId="c52c261d-36dc-49d0-9b07-9a4e2d06d7d5" providerId="ADAL" clId="{415F57A8-DDCB-4563-A854-7B4CD4F9AC6D}" dt="2020-07-14T14:05:37.509" v="39" actId="20577"/>
          <ac:spMkLst>
            <pc:docMk/>
            <pc:sldMk cId="2827977516" sldId="314"/>
            <ac:spMk id="9" creationId="{570F59CC-8DD0-4BA5-A220-1A9B4B9A92A8}"/>
          </ac:spMkLst>
        </pc:spChg>
        <pc:spChg chg="add del">
          <ac:chgData name="Tijmen Klip | HIER" userId="c52c261d-36dc-49d0-9b07-9a4e2d06d7d5" providerId="ADAL" clId="{415F57A8-DDCB-4563-A854-7B4CD4F9AC6D}" dt="2020-07-14T14:05:40.899" v="41" actId="478"/>
          <ac:spMkLst>
            <pc:docMk/>
            <pc:sldMk cId="2827977516" sldId="314"/>
            <ac:spMk id="406" creationId="{00000000-0000-0000-0000-000000000000}"/>
          </ac:spMkLst>
        </pc:spChg>
      </pc:sldChg>
      <pc:sldChg chg="modSp">
        <pc:chgData name="Tijmen Klip | HIER" userId="c52c261d-36dc-49d0-9b07-9a4e2d06d7d5" providerId="ADAL" clId="{415F57A8-DDCB-4563-A854-7B4CD4F9AC6D}" dt="2020-07-14T16:43:22.466" v="88" actId="313"/>
        <pc:sldMkLst>
          <pc:docMk/>
          <pc:sldMk cId="2817521441" sldId="322"/>
        </pc:sldMkLst>
        <pc:spChg chg="mod">
          <ac:chgData name="Tijmen Klip | HIER" userId="c52c261d-36dc-49d0-9b07-9a4e2d06d7d5" providerId="ADAL" clId="{415F57A8-DDCB-4563-A854-7B4CD4F9AC6D}" dt="2020-07-14T16:43:22.466" v="88" actId="313"/>
          <ac:spMkLst>
            <pc:docMk/>
            <pc:sldMk cId="2817521441" sldId="322"/>
            <ac:spMk id="10" creationId="{03C53980-747E-4520-B36C-673519846DAD}"/>
          </ac:spMkLst>
        </pc:spChg>
      </pc:sldChg>
      <pc:sldChg chg="modSp">
        <pc:chgData name="Tijmen Klip | HIER" userId="c52c261d-36dc-49d0-9b07-9a4e2d06d7d5" providerId="ADAL" clId="{415F57A8-DDCB-4563-A854-7B4CD4F9AC6D}" dt="2020-07-14T13:58:54.537" v="38" actId="20577"/>
        <pc:sldMkLst>
          <pc:docMk/>
          <pc:sldMk cId="3725137024" sldId="323"/>
        </pc:sldMkLst>
        <pc:spChg chg="mod">
          <ac:chgData name="Tijmen Klip | HIER" userId="c52c261d-36dc-49d0-9b07-9a4e2d06d7d5" providerId="ADAL" clId="{415F57A8-DDCB-4563-A854-7B4CD4F9AC6D}" dt="2020-07-14T13:58:54.537" v="38" actId="20577"/>
          <ac:spMkLst>
            <pc:docMk/>
            <pc:sldMk cId="3725137024" sldId="323"/>
            <ac:spMk id="10" creationId="{03C53980-747E-4520-B36C-673519846DAD}"/>
          </ac:spMkLst>
        </pc:spChg>
        <pc:spChg chg="mod">
          <ac:chgData name="Tijmen Klip | HIER" userId="c52c261d-36dc-49d0-9b07-9a4e2d06d7d5" providerId="ADAL" clId="{415F57A8-DDCB-4563-A854-7B4CD4F9AC6D}" dt="2020-07-14T13:58:43.953" v="33" actId="20577"/>
          <ac:spMkLst>
            <pc:docMk/>
            <pc:sldMk cId="3725137024" sldId="323"/>
            <ac:spMk id="20" creationId="{E7718F5E-5AD1-4829-A657-049DEA50514A}"/>
          </ac:spMkLst>
        </pc:spChg>
      </pc:sldChg>
      <pc:sldChg chg="modSp">
        <pc:chgData name="Tijmen Klip | HIER" userId="c52c261d-36dc-49d0-9b07-9a4e2d06d7d5" providerId="ADAL" clId="{415F57A8-DDCB-4563-A854-7B4CD4F9AC6D}" dt="2020-07-14T16:39:17.231" v="70" actId="20577"/>
        <pc:sldMkLst>
          <pc:docMk/>
          <pc:sldMk cId="142786234" sldId="331"/>
        </pc:sldMkLst>
        <pc:spChg chg="mod">
          <ac:chgData name="Tijmen Klip | HIER" userId="c52c261d-36dc-49d0-9b07-9a4e2d06d7d5" providerId="ADAL" clId="{415F57A8-DDCB-4563-A854-7B4CD4F9AC6D}" dt="2020-07-14T16:39:17.231" v="70" actId="20577"/>
          <ac:spMkLst>
            <pc:docMk/>
            <pc:sldMk cId="142786234" sldId="331"/>
            <ac:spMk id="19" creationId="{45F2DCF9-97C1-4664-BBD8-0BDD37F9E92B}"/>
          </ac:spMkLst>
        </pc:spChg>
      </pc:sldChg>
      <pc:sldChg chg="modSp">
        <pc:chgData name="Tijmen Klip | HIER" userId="c52c261d-36dc-49d0-9b07-9a4e2d06d7d5" providerId="ADAL" clId="{415F57A8-DDCB-4563-A854-7B4CD4F9AC6D}" dt="2020-07-14T16:39:42.433" v="78" actId="20577"/>
        <pc:sldMkLst>
          <pc:docMk/>
          <pc:sldMk cId="3240773022" sldId="332"/>
        </pc:sldMkLst>
        <pc:spChg chg="mod">
          <ac:chgData name="Tijmen Klip | HIER" userId="c52c261d-36dc-49d0-9b07-9a4e2d06d7d5" providerId="ADAL" clId="{415F57A8-DDCB-4563-A854-7B4CD4F9AC6D}" dt="2020-07-14T16:39:42.433" v="78" actId="20577"/>
          <ac:spMkLst>
            <pc:docMk/>
            <pc:sldMk cId="3240773022" sldId="332"/>
            <ac:spMk id="19" creationId="{45F2DCF9-97C1-4664-BBD8-0BDD37F9E92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Sheet1!$B$3:$D$3</c:f>
              <c:numCache>
                <c:formatCode>General</c:formatCode>
                <c:ptCount val="3"/>
                <c:pt idx="0">
                  <c:v>2016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Sheet1!$B$2:$D$2</c:f>
              <c:numCache>
                <c:formatCode>General</c:formatCode>
                <c:ptCount val="3"/>
                <c:pt idx="0">
                  <c:v>15</c:v>
                </c:pt>
                <c:pt idx="1">
                  <c:v>53</c:v>
                </c:pt>
                <c:pt idx="2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99-4BA9-894B-542181896C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67461311"/>
        <c:axId val="610508111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Sheet1!$B$3:$D$3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2016</c:v>
                      </c:pt>
                      <c:pt idx="1">
                        <c:v>2019</c:v>
                      </c:pt>
                      <c:pt idx="2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Sheet1!$B$3:$D$3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2016</c:v>
                      </c:pt>
                      <c:pt idx="1">
                        <c:v>2019</c:v>
                      </c:pt>
                      <c:pt idx="2">
                        <c:v>2020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3999-4BA9-894B-542181896CCD}"/>
                  </c:ext>
                </c:extLst>
              </c15:ser>
            </c15:filteredBarSeries>
          </c:ext>
        </c:extLst>
      </c:barChart>
      <c:catAx>
        <c:axId val="667461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10508111"/>
        <c:crosses val="autoZero"/>
        <c:auto val="1"/>
        <c:lblAlgn val="ctr"/>
        <c:lblOffset val="100"/>
        <c:noMultiLvlLbl val="0"/>
      </c:catAx>
      <c:valAx>
        <c:axId val="610508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67461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2" name="Shape 37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283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7512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935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3513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316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IF </a:t>
            </a:r>
            <a:r>
              <a:rPr lang="nl-NL" dirty="0" err="1"/>
              <a:t>tech</a:t>
            </a:r>
            <a:r>
              <a:rPr lang="nl-NL" dirty="0"/>
              <a:t> + Greenvis </a:t>
            </a:r>
            <a:r>
              <a:rPr lang="nl-NL" dirty="0" err="1"/>
              <a:t>Asis</a:t>
            </a:r>
            <a:r>
              <a:rPr lang="nl-NL" dirty="0"/>
              <a:t> Research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5022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IF </a:t>
            </a:r>
            <a:r>
              <a:rPr lang="nl-NL" dirty="0" err="1"/>
              <a:t>tech</a:t>
            </a:r>
            <a:r>
              <a:rPr lang="nl-NL" dirty="0"/>
              <a:t> + Greenvis </a:t>
            </a:r>
            <a:r>
              <a:rPr lang="nl-NL" dirty="0" err="1"/>
              <a:t>Asis</a:t>
            </a:r>
            <a:r>
              <a:rPr lang="nl-NL" dirty="0"/>
              <a:t> Research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6641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7479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6009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6894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6751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1719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631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0909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5296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4277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Bonusslide</a:t>
            </a:r>
          </a:p>
        </p:txBody>
      </p:sp>
    </p:spTree>
    <p:extLst>
      <p:ext uri="{BB962C8B-B14F-4D97-AF65-F5344CB8AC3E}">
        <p14:creationId xmlns:p14="http://schemas.microsoft.com/office/powerpoint/2010/main" val="1699644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7104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6805370" y="591959"/>
            <a:ext cx="4997777" cy="559297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114800" y="1962150"/>
            <a:ext cx="3886200" cy="24288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43050" y="879687"/>
            <a:ext cx="2462214" cy="325416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857876" y="3838575"/>
            <a:ext cx="1057276" cy="1828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287531" y="3152774"/>
            <a:ext cx="1408794" cy="24098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7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9142390" y="1579158"/>
            <a:ext cx="2130661" cy="369388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icture Placeholder 5"/>
          <p:cNvSpPr>
            <a:spLocks noGrp="1"/>
          </p:cNvSpPr>
          <p:nvPr>
            <p:ph type="pic" idx="13"/>
          </p:nvPr>
        </p:nvSpPr>
        <p:spPr>
          <a:xfrm>
            <a:off x="5943600" y="0"/>
            <a:ext cx="62484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icture Placeholder 10"/>
          <p:cNvSpPr>
            <a:spLocks noGrp="1"/>
          </p:cNvSpPr>
          <p:nvPr>
            <p:ph type="pic" sz="half" idx="13"/>
          </p:nvPr>
        </p:nvSpPr>
        <p:spPr>
          <a:xfrm>
            <a:off x="0" y="0"/>
            <a:ext cx="333375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0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2590800" y="285750"/>
            <a:ext cx="2419350" cy="340995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1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2590800" y="3981450"/>
            <a:ext cx="2419350" cy="2705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icture Placeholder 10"/>
          <p:cNvSpPr>
            <a:spLocks noGrp="1"/>
          </p:cNvSpPr>
          <p:nvPr>
            <p:ph type="pic" sz="half" idx="13"/>
          </p:nvPr>
        </p:nvSpPr>
        <p:spPr>
          <a:xfrm>
            <a:off x="438150" y="552450"/>
            <a:ext cx="3390900" cy="58674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0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000500" y="552450"/>
            <a:ext cx="3390900" cy="276225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1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4000500" y="3486150"/>
            <a:ext cx="3390900" cy="29337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661886" y="1814285"/>
            <a:ext cx="2801259" cy="140788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0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695371" y="1814285"/>
            <a:ext cx="2801259" cy="140788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1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7728856" y="1814285"/>
            <a:ext cx="2801259" cy="140788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33258" y="304801"/>
            <a:ext cx="3439886" cy="307703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0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833258" y="3526973"/>
            <a:ext cx="3439886" cy="307702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1" name="Picture Placeholder 16"/>
          <p:cNvSpPr>
            <a:spLocks noGrp="1"/>
          </p:cNvSpPr>
          <p:nvPr>
            <p:ph type="pic" sz="half" idx="15"/>
          </p:nvPr>
        </p:nvSpPr>
        <p:spPr>
          <a:xfrm>
            <a:off x="8418286" y="304800"/>
            <a:ext cx="3439886" cy="62992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icture Placeholder 9"/>
          <p:cNvSpPr>
            <a:spLocks noGrp="1"/>
          </p:cNvSpPr>
          <p:nvPr>
            <p:ph type="pic" sz="half" idx="13"/>
          </p:nvPr>
        </p:nvSpPr>
        <p:spPr>
          <a:xfrm>
            <a:off x="449942" y="449944"/>
            <a:ext cx="5399316" cy="330925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0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49942" y="3934309"/>
            <a:ext cx="3976915" cy="243746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icture Placeholder 9"/>
          <p:cNvSpPr>
            <a:spLocks noGrp="1"/>
          </p:cNvSpPr>
          <p:nvPr>
            <p:ph type="pic" sz="half" idx="13"/>
          </p:nvPr>
        </p:nvSpPr>
        <p:spPr>
          <a:xfrm>
            <a:off x="-1" y="1"/>
            <a:ext cx="4862288" cy="6858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9" name="Picture Placeholder 12"/>
          <p:cNvSpPr>
            <a:spLocks noGrp="1"/>
          </p:cNvSpPr>
          <p:nvPr>
            <p:ph type="pic" sz="half" idx="14"/>
          </p:nvPr>
        </p:nvSpPr>
        <p:spPr>
          <a:xfrm>
            <a:off x="5021943" y="3410858"/>
            <a:ext cx="7170057" cy="344714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7562850" y="400050"/>
            <a:ext cx="3867150" cy="5715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icture Placeholder 8"/>
          <p:cNvSpPr>
            <a:spLocks noGrp="1"/>
          </p:cNvSpPr>
          <p:nvPr>
            <p:ph type="pic" idx="13"/>
          </p:nvPr>
        </p:nvSpPr>
        <p:spPr>
          <a:xfrm>
            <a:off x="529772" y="475342"/>
            <a:ext cx="11132457" cy="590731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93486" y="3730171"/>
            <a:ext cx="3062515" cy="246742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2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180115" y="3730171"/>
            <a:ext cx="3062515" cy="246742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3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7866743" y="3730171"/>
            <a:ext cx="3062515" cy="246742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22514" y="391885"/>
            <a:ext cx="4949372" cy="285931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62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22514" y="3512458"/>
            <a:ext cx="4949372" cy="285931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icture Placeholder 9"/>
          <p:cNvSpPr>
            <a:spLocks noGrp="1"/>
          </p:cNvSpPr>
          <p:nvPr>
            <p:ph type="pic" sz="half" idx="13"/>
          </p:nvPr>
        </p:nvSpPr>
        <p:spPr>
          <a:xfrm>
            <a:off x="580571" y="609599"/>
            <a:ext cx="3773716" cy="541383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1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702628" y="609601"/>
            <a:ext cx="3773716" cy="287383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icture Placeholder 8"/>
          <p:cNvSpPr>
            <a:spLocks noGrp="1"/>
          </p:cNvSpPr>
          <p:nvPr>
            <p:ph type="pic" idx="13"/>
          </p:nvPr>
        </p:nvSpPr>
        <p:spPr>
          <a:xfrm>
            <a:off x="0" y="0"/>
            <a:ext cx="489585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96100" y="838200"/>
            <a:ext cx="4381500" cy="295275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3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3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328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8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icture Placeholder 8"/>
          <p:cNvSpPr>
            <a:spLocks noGrp="1"/>
          </p:cNvSpPr>
          <p:nvPr>
            <p:ph type="pic" idx="13"/>
          </p:nvPr>
        </p:nvSpPr>
        <p:spPr>
          <a:xfrm>
            <a:off x="7097486" y="0"/>
            <a:ext cx="5094515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icture Placeholder 9"/>
          <p:cNvSpPr>
            <a:spLocks noGrp="1"/>
          </p:cNvSpPr>
          <p:nvPr>
            <p:ph type="pic" sz="half" idx="13"/>
          </p:nvPr>
        </p:nvSpPr>
        <p:spPr>
          <a:xfrm>
            <a:off x="508000" y="522513"/>
            <a:ext cx="6516914" cy="27432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64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576456" y="522513"/>
            <a:ext cx="2569029" cy="27432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367394" y="2"/>
            <a:ext cx="4426857" cy="663302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611085" y="899885"/>
            <a:ext cx="2206172" cy="251097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1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3817256" y="899885"/>
            <a:ext cx="2206172" cy="251097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2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6023426" y="899885"/>
            <a:ext cx="2206172" cy="251097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3" name="Picture Placeholder 18"/>
          <p:cNvSpPr>
            <a:spLocks noGrp="1"/>
          </p:cNvSpPr>
          <p:nvPr>
            <p:ph type="pic" sz="quarter" idx="16"/>
          </p:nvPr>
        </p:nvSpPr>
        <p:spPr>
          <a:xfrm>
            <a:off x="8229596" y="899885"/>
            <a:ext cx="2206172" cy="251097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5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88" r:id="rId3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gif"/><Relationship Id="rId5" Type="http://schemas.openxmlformats.org/officeDocument/2006/relationships/hyperlink" Target="mailto:info@hieropgewekt.nl" TargetMode="External"/><Relationship Id="rId4" Type="http://schemas.openxmlformats.org/officeDocument/2006/relationships/hyperlink" Target="http://www.hieropgewekt.nl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cid:ii_kclu2p16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2FC7C1-3862-48A2-B2E4-A8BFFB447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CAA358B-9715-4811-A7AF-E5738D47281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F775947-0620-4588-B2B7-4495C1A40F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916BE9F-62CA-4133-ADF0-B3843F7528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44" y="2213024"/>
            <a:ext cx="5058381" cy="20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5634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"/>
          <p:cNvSpPr/>
          <p:nvPr/>
        </p:nvSpPr>
        <p:spPr>
          <a:xfrm>
            <a:off x="1" y="0"/>
            <a:ext cx="12192000" cy="76944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6F3746-2CC8-49EA-8A30-B4E92A2AC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" y="188091"/>
            <a:ext cx="1060495" cy="106049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BFF8FF1-C0BC-44C1-9F61-E70662BC2075}"/>
              </a:ext>
            </a:extLst>
          </p:cNvPr>
          <p:cNvSpPr txBox="1"/>
          <p:nvPr/>
        </p:nvSpPr>
        <p:spPr>
          <a:xfrm>
            <a:off x="868258" y="2122008"/>
            <a:ext cx="64453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7718F5E-5AD1-4829-A657-049DEA50514A}"/>
              </a:ext>
            </a:extLst>
          </p:cNvPr>
          <p:cNvSpPr txBox="1"/>
          <p:nvPr/>
        </p:nvSpPr>
        <p:spPr>
          <a:xfrm>
            <a:off x="854609" y="1494457"/>
            <a:ext cx="108702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Wanneer Participatie</a:t>
            </a:r>
            <a:endParaRPr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FCFB09-326E-4068-8914-5FC1F7A2D931}"/>
              </a:ext>
            </a:extLst>
          </p:cNvPr>
          <p:cNvSpPr txBox="1"/>
          <p:nvPr/>
        </p:nvSpPr>
        <p:spPr>
          <a:xfrm>
            <a:off x="5803114" y="2865803"/>
            <a:ext cx="8545565" cy="60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nl-NL" sz="2500" b="1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Wingdings" panose="05000000000000000000" pitchFamily="2" charset="2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3C53980-747E-4520-B36C-673519846DAD}"/>
              </a:ext>
            </a:extLst>
          </p:cNvPr>
          <p:cNvSpPr txBox="1"/>
          <p:nvPr/>
        </p:nvSpPr>
        <p:spPr>
          <a:xfrm>
            <a:off x="868259" y="2591289"/>
            <a:ext cx="5130890" cy="2533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Vroeg in proces meer invloed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Bij oriëntatie fase ontwikkelaars</a:t>
            </a:r>
            <a:b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- wat zijn de plannen van Eneco?</a:t>
            </a:r>
            <a:b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- wat zijn de plannen van de gemeente?</a:t>
            </a:r>
            <a:endParaRPr lang="nl-NL" sz="27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Je kan NU beginnen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Denk mee voor je wijk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671C0C-E3C8-4857-ABD0-CFF0E51269D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373" y="1494457"/>
            <a:ext cx="5548878" cy="4114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52144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"/>
          <p:cNvSpPr/>
          <p:nvPr/>
        </p:nvSpPr>
        <p:spPr>
          <a:xfrm>
            <a:off x="1" y="0"/>
            <a:ext cx="12192000" cy="76944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6F3746-2CC8-49EA-8A30-B4E92A2AC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" y="188091"/>
            <a:ext cx="1060495" cy="106049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BFF8FF1-C0BC-44C1-9F61-E70662BC2075}"/>
              </a:ext>
            </a:extLst>
          </p:cNvPr>
          <p:cNvSpPr txBox="1"/>
          <p:nvPr/>
        </p:nvSpPr>
        <p:spPr>
          <a:xfrm>
            <a:off x="868258" y="2122008"/>
            <a:ext cx="64453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7718F5E-5AD1-4829-A657-049DEA50514A}"/>
              </a:ext>
            </a:extLst>
          </p:cNvPr>
          <p:cNvSpPr txBox="1"/>
          <p:nvPr/>
        </p:nvSpPr>
        <p:spPr>
          <a:xfrm>
            <a:off x="854609" y="1494457"/>
            <a:ext cx="108702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Warmtewet</a:t>
            </a:r>
            <a:endParaRPr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FCFB09-326E-4068-8914-5FC1F7A2D931}"/>
              </a:ext>
            </a:extLst>
          </p:cNvPr>
          <p:cNvSpPr txBox="1"/>
          <p:nvPr/>
        </p:nvSpPr>
        <p:spPr>
          <a:xfrm>
            <a:off x="5803114" y="2865803"/>
            <a:ext cx="8545565" cy="60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nl-NL" sz="2500" b="1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Wingdings" panose="05000000000000000000" pitchFamily="2" charset="2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3C53980-747E-4520-B36C-673519846DAD}"/>
              </a:ext>
            </a:extLst>
          </p:cNvPr>
          <p:cNvSpPr txBox="1"/>
          <p:nvPr/>
        </p:nvSpPr>
        <p:spPr>
          <a:xfrm>
            <a:off x="868258" y="2591289"/>
            <a:ext cx="8545565" cy="2118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Nu is de warmtemarkt nog redelijk ongereguleerd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Nieuwe (concept) wetgeving: </a:t>
            </a:r>
            <a:b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- &lt;500 woningen</a:t>
            </a:r>
            <a:b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- samenwerken met warmtebedrijf</a:t>
            </a:r>
            <a:endParaRPr lang="nl-NL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maar nu kan nog alles</a:t>
            </a:r>
          </a:p>
        </p:txBody>
      </p:sp>
    </p:spTree>
    <p:extLst>
      <p:ext uri="{BB962C8B-B14F-4D97-AF65-F5344CB8AC3E}">
        <p14:creationId xmlns:p14="http://schemas.microsoft.com/office/powerpoint/2010/main" val="281867360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"/>
          <p:cNvSpPr/>
          <p:nvPr/>
        </p:nvSpPr>
        <p:spPr>
          <a:xfrm>
            <a:off x="1" y="0"/>
            <a:ext cx="12192000" cy="76944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6F3746-2CC8-49EA-8A30-B4E92A2AC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" y="188091"/>
            <a:ext cx="1060495" cy="106049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BFF8FF1-C0BC-44C1-9F61-E70662BC2075}"/>
              </a:ext>
            </a:extLst>
          </p:cNvPr>
          <p:cNvSpPr txBox="1"/>
          <p:nvPr/>
        </p:nvSpPr>
        <p:spPr>
          <a:xfrm>
            <a:off x="868258" y="2122008"/>
            <a:ext cx="64453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D3BF81-30B9-424A-A1B5-073E29892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161" y="226191"/>
            <a:ext cx="9315724" cy="6364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C53134-37E1-47EA-827F-13EC9E4F9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161" y="188091"/>
            <a:ext cx="9559785" cy="63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3267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"/>
          <p:cNvSpPr/>
          <p:nvPr/>
        </p:nvSpPr>
        <p:spPr>
          <a:xfrm>
            <a:off x="1" y="0"/>
            <a:ext cx="12192000" cy="76944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6F3746-2CC8-49EA-8A30-B4E92A2AC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" y="188091"/>
            <a:ext cx="1060495" cy="106049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BFF8FF1-C0BC-44C1-9F61-E70662BC2075}"/>
              </a:ext>
            </a:extLst>
          </p:cNvPr>
          <p:cNvSpPr txBox="1"/>
          <p:nvPr/>
        </p:nvSpPr>
        <p:spPr>
          <a:xfrm>
            <a:off x="868258" y="2122008"/>
            <a:ext cx="64453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45F2DCF9-97C1-4664-BBD8-0BDD37F9E92B}"/>
              </a:ext>
            </a:extLst>
          </p:cNvPr>
          <p:cNvSpPr txBox="1"/>
          <p:nvPr/>
        </p:nvSpPr>
        <p:spPr>
          <a:xfrm>
            <a:off x="868258" y="2788225"/>
            <a:ext cx="7579706" cy="2803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 	15~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2019 	53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	150+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Sterke groei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nieuwe frontier! </a:t>
            </a:r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7718F5E-5AD1-4829-A657-049DEA50514A}"/>
              </a:ext>
            </a:extLst>
          </p:cNvPr>
          <p:cNvSpPr txBox="1"/>
          <p:nvPr/>
        </p:nvSpPr>
        <p:spPr>
          <a:xfrm>
            <a:off x="854609" y="1494457"/>
            <a:ext cx="1024480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Warmte initiatieven</a:t>
            </a:r>
            <a:endParaRPr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EE9CCA4-33B6-4D43-BB38-AA4654D21F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7455944"/>
              </p:ext>
            </p:extLst>
          </p:nvPr>
        </p:nvGraphicFramePr>
        <p:xfrm>
          <a:off x="5977009" y="2768339"/>
          <a:ext cx="5848910" cy="3509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014172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"/>
          <p:cNvSpPr/>
          <p:nvPr/>
        </p:nvSpPr>
        <p:spPr>
          <a:xfrm>
            <a:off x="1" y="0"/>
            <a:ext cx="12192000" cy="76944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6F3746-2CC8-49EA-8A30-B4E92A2AC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" y="188091"/>
            <a:ext cx="1060495" cy="106049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BFF8FF1-C0BC-44C1-9F61-E70662BC2075}"/>
              </a:ext>
            </a:extLst>
          </p:cNvPr>
          <p:cNvSpPr txBox="1"/>
          <p:nvPr/>
        </p:nvSpPr>
        <p:spPr>
          <a:xfrm>
            <a:off x="868258" y="2122008"/>
            <a:ext cx="64453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45F2DCF9-97C1-4664-BBD8-0BDD37F9E92B}"/>
              </a:ext>
            </a:extLst>
          </p:cNvPr>
          <p:cNvSpPr txBox="1"/>
          <p:nvPr/>
        </p:nvSpPr>
        <p:spPr>
          <a:xfrm>
            <a:off x="868258" y="2788225"/>
            <a:ext cx="7579706" cy="3357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Terheijden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Poelgeest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Hengstdal</a:t>
            </a:r>
            <a:endParaRPr lang="nl-NL"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7718F5E-5AD1-4829-A657-049DEA50514A}"/>
              </a:ext>
            </a:extLst>
          </p:cNvPr>
          <p:cNvSpPr txBox="1"/>
          <p:nvPr/>
        </p:nvSpPr>
        <p:spPr>
          <a:xfrm>
            <a:off x="854609" y="1494457"/>
            <a:ext cx="1024480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Voorbeelden:</a:t>
            </a:r>
            <a:endParaRPr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45957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BA501D1F-5AE0-486B-9C57-B303EE90D556}"/>
              </a:ext>
            </a:extLst>
          </p:cNvPr>
          <p:cNvSpPr txBox="1"/>
          <p:nvPr/>
        </p:nvSpPr>
        <p:spPr>
          <a:xfrm>
            <a:off x="868258" y="2788225"/>
            <a:ext cx="4628285" cy="3357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Samenwerken ontwikkelaar en energie coöperatie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Sterk sociale kracht dorp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Van/voor/door bewoners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 Biertjes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C8A05FE-DABC-460A-BDC6-57BE159272E8}"/>
              </a:ext>
            </a:extLst>
          </p:cNvPr>
          <p:cNvSpPr txBox="1"/>
          <p:nvPr/>
        </p:nvSpPr>
        <p:spPr>
          <a:xfrm>
            <a:off x="854609" y="1494457"/>
            <a:ext cx="1024480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Terheijden</a:t>
            </a:r>
            <a:endParaRPr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6123F-55AB-48BD-86D6-613DBBF30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543" y="374263"/>
            <a:ext cx="6136657" cy="610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3292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"/>
          <p:cNvSpPr/>
          <p:nvPr/>
        </p:nvSpPr>
        <p:spPr>
          <a:xfrm>
            <a:off x="1" y="0"/>
            <a:ext cx="12192000" cy="76944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6F3746-2CC8-49EA-8A30-B4E92A2AC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" y="188091"/>
            <a:ext cx="1060495" cy="106049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BFF8FF1-C0BC-44C1-9F61-E70662BC2075}"/>
              </a:ext>
            </a:extLst>
          </p:cNvPr>
          <p:cNvSpPr txBox="1"/>
          <p:nvPr/>
        </p:nvSpPr>
        <p:spPr>
          <a:xfrm>
            <a:off x="868258" y="2122008"/>
            <a:ext cx="64453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45F2DCF9-97C1-4664-BBD8-0BDD37F9E92B}"/>
              </a:ext>
            </a:extLst>
          </p:cNvPr>
          <p:cNvSpPr txBox="1"/>
          <p:nvPr/>
        </p:nvSpPr>
        <p:spPr>
          <a:xfrm>
            <a:off x="868258" y="2788225"/>
            <a:ext cx="5360882" cy="2803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Onderzoek lokale warmtenet (</a:t>
            </a:r>
            <a:r>
              <a:rPr lang="nl-NL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Vattenfall</a:t>
            </a: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en aquathermie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Samenwerking exploitatie duurzame bron mogelijk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Verduurzaming wijk!</a:t>
            </a:r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7718F5E-5AD1-4829-A657-049DEA50514A}"/>
              </a:ext>
            </a:extLst>
          </p:cNvPr>
          <p:cNvSpPr txBox="1"/>
          <p:nvPr/>
        </p:nvSpPr>
        <p:spPr>
          <a:xfrm>
            <a:off x="854609" y="1494457"/>
            <a:ext cx="1024480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Oestgeest</a:t>
            </a:r>
            <a:endParaRPr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0B1052-6637-470F-B47B-F0723C5EE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794" y="3429000"/>
            <a:ext cx="5746088" cy="4304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22662-5D48-4F67-8070-195D1894B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105" y="0"/>
            <a:ext cx="5524812" cy="414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623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"/>
          <p:cNvSpPr/>
          <p:nvPr/>
        </p:nvSpPr>
        <p:spPr>
          <a:xfrm>
            <a:off x="1" y="0"/>
            <a:ext cx="12192000" cy="76944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6F3746-2CC8-49EA-8A30-B4E92A2AC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" y="188091"/>
            <a:ext cx="1060495" cy="106049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BFF8FF1-C0BC-44C1-9F61-E70662BC2075}"/>
              </a:ext>
            </a:extLst>
          </p:cNvPr>
          <p:cNvSpPr txBox="1"/>
          <p:nvPr/>
        </p:nvSpPr>
        <p:spPr>
          <a:xfrm>
            <a:off x="868258" y="2122008"/>
            <a:ext cx="64453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45F2DCF9-97C1-4664-BBD8-0BDD37F9E92B}"/>
              </a:ext>
            </a:extLst>
          </p:cNvPr>
          <p:cNvSpPr txBox="1"/>
          <p:nvPr/>
        </p:nvSpPr>
        <p:spPr>
          <a:xfrm>
            <a:off x="868258" y="2788225"/>
            <a:ext cx="6167024" cy="3357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Onderzoek naar Buurt Energie Systeem</a:t>
            </a:r>
            <a:b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initiatief + </a:t>
            </a:r>
            <a:r>
              <a:rPr lang="nl-NL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Alliander</a:t>
            </a: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gemeente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Voorwaarden geformuleerd:</a:t>
            </a:r>
            <a:b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(nog) niet isoleren</a:t>
            </a:r>
            <a:b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Geen 3500x warmtepomp gezoem</a:t>
            </a:r>
            <a:b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Coöperatie voor (mede)zeggenschap</a:t>
            </a:r>
            <a:endParaRPr lang="nl-NL" sz="33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7718F5E-5AD1-4829-A657-049DEA50514A}"/>
              </a:ext>
            </a:extLst>
          </p:cNvPr>
          <p:cNvSpPr txBox="1"/>
          <p:nvPr/>
        </p:nvSpPr>
        <p:spPr>
          <a:xfrm>
            <a:off x="854609" y="1494457"/>
            <a:ext cx="1024480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Hengstdal</a:t>
            </a:r>
            <a:endParaRPr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96BB4E-191F-406B-B826-7E2A8A7DF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282" y="3845226"/>
            <a:ext cx="5360882" cy="3036634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3079582B-8254-405A-B345-62DDCFBCC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282" y="0"/>
            <a:ext cx="5781191" cy="384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77302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31CC63-69B9-4EDA-A674-7F3DC9CB0575}"/>
              </a:ext>
            </a:extLst>
          </p:cNvPr>
          <p:cNvSpPr/>
          <p:nvPr/>
        </p:nvSpPr>
        <p:spPr>
          <a:xfrm>
            <a:off x="8203963" y="769442"/>
            <a:ext cx="4144710" cy="622956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06" name="Rectangle 4"/>
          <p:cNvSpPr/>
          <p:nvPr/>
        </p:nvSpPr>
        <p:spPr>
          <a:xfrm>
            <a:off x="1" y="0"/>
            <a:ext cx="12192000" cy="76944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6F3746-2CC8-49EA-8A30-B4E92A2AC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" y="188091"/>
            <a:ext cx="1060495" cy="106049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BFF8FF1-C0BC-44C1-9F61-E70662BC2075}"/>
              </a:ext>
            </a:extLst>
          </p:cNvPr>
          <p:cNvSpPr txBox="1"/>
          <p:nvPr/>
        </p:nvSpPr>
        <p:spPr>
          <a:xfrm>
            <a:off x="868258" y="2122008"/>
            <a:ext cx="64453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45F2DCF9-97C1-4664-BBD8-0BDD37F9E92B}"/>
              </a:ext>
            </a:extLst>
          </p:cNvPr>
          <p:cNvSpPr txBox="1"/>
          <p:nvPr/>
        </p:nvSpPr>
        <p:spPr>
          <a:xfrm>
            <a:off x="868257" y="2788225"/>
            <a:ext cx="11709407" cy="3357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Verzamel groepje plus expertise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Zoek contact met: Energie U / Eneco / Gemeente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Verdiep in wat jullie willen en </a:t>
            </a:r>
            <a:r>
              <a:rPr lang="nl-N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Organiseer buurt bijeenkomst </a:t>
            </a:r>
            <a:b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informeer en peil draagvlak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Langere termijn: Intentieovereenkomst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7718F5E-5AD1-4829-A657-049DEA50514A}"/>
              </a:ext>
            </a:extLst>
          </p:cNvPr>
          <p:cNvSpPr txBox="1"/>
          <p:nvPr/>
        </p:nvSpPr>
        <p:spPr>
          <a:xfrm>
            <a:off x="854609" y="1494457"/>
            <a:ext cx="1024480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Waar te beginnen</a:t>
            </a:r>
            <a:endParaRPr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4098" name="Picture 2" descr="Digital Strategy | Mixolutionz">
            <a:extLst>
              <a:ext uri="{FF2B5EF4-FFF2-40B4-BE49-F238E27FC236}">
                <a16:creationId xmlns:a16="http://schemas.microsoft.com/office/drawing/2014/main" id="{2B433BD8-F50A-45D6-B3C8-68D1FA20D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421880" y="2581798"/>
            <a:ext cx="3770120" cy="377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61607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"/>
          <p:cNvSpPr/>
          <p:nvPr/>
        </p:nvSpPr>
        <p:spPr>
          <a:xfrm>
            <a:off x="1" y="0"/>
            <a:ext cx="12192000" cy="76944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6F3746-2CC8-49EA-8A30-B4E92A2AC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" y="188091"/>
            <a:ext cx="1060495" cy="106049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BFF8FF1-C0BC-44C1-9F61-E70662BC2075}"/>
              </a:ext>
            </a:extLst>
          </p:cNvPr>
          <p:cNvSpPr txBox="1"/>
          <p:nvPr/>
        </p:nvSpPr>
        <p:spPr>
          <a:xfrm>
            <a:off x="868258" y="2122008"/>
            <a:ext cx="64453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45F2DCF9-97C1-4664-BBD8-0BDD37F9E92B}"/>
              </a:ext>
            </a:extLst>
          </p:cNvPr>
          <p:cNvSpPr txBox="1"/>
          <p:nvPr/>
        </p:nvSpPr>
        <p:spPr>
          <a:xfrm>
            <a:off x="868258" y="2788225"/>
            <a:ext cx="7579706" cy="2803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Hieropgewekt.nl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Energie Samen / Buurtwarmte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Natuur en Milieu Federatie Utrecht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Energie U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7718F5E-5AD1-4829-A657-049DEA50514A}"/>
              </a:ext>
            </a:extLst>
          </p:cNvPr>
          <p:cNvSpPr txBox="1"/>
          <p:nvPr/>
        </p:nvSpPr>
        <p:spPr>
          <a:xfrm>
            <a:off x="854609" y="1494457"/>
            <a:ext cx="1024480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Meer info en organisaties</a:t>
            </a:r>
            <a:endParaRPr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3074" name="Picture 2" descr="Jon Oliver Google It GIF - JonOliver GoogleIt Angry GIFs">
            <a:extLst>
              <a:ext uri="{FF2B5EF4-FFF2-40B4-BE49-F238E27FC236}">
                <a16:creationId xmlns:a16="http://schemas.microsoft.com/office/drawing/2014/main" id="{370FCD14-2122-4344-B097-EDA91523A8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743" y="2583673"/>
            <a:ext cx="3673712" cy="348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65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"/>
          <p:cNvSpPr/>
          <p:nvPr/>
        </p:nvSpPr>
        <p:spPr>
          <a:xfrm>
            <a:off x="1" y="0"/>
            <a:ext cx="12192000" cy="76944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8" name="Subtitle 2"/>
          <p:cNvSpPr txBox="1"/>
          <p:nvPr/>
        </p:nvSpPr>
        <p:spPr>
          <a:xfrm>
            <a:off x="868258" y="2122008"/>
            <a:ext cx="851106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9" name="Rectangle 6"/>
          <p:cNvSpPr txBox="1"/>
          <p:nvPr/>
        </p:nvSpPr>
        <p:spPr>
          <a:xfrm>
            <a:off x="553932" y="2138983"/>
            <a:ext cx="10655871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342900" indent="-342900">
              <a:buFontTx/>
              <a:buChar char="-"/>
            </a:pPr>
            <a:endParaRPr lang="nl-NL" sz="2400" b="1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Tx/>
              <a:buChar char="-"/>
            </a:pPr>
            <a:endParaRPr lang="nl-NL" sz="2400" b="1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l-NL" sz="2400" b="1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Tx/>
              <a:buChar char="-"/>
            </a:pPr>
            <a:endParaRPr lang="nl-NL" sz="2400" b="1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6F3746-2CC8-49EA-8A30-B4E92A2AC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" y="188091"/>
            <a:ext cx="1060495" cy="1060495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0FF9EE69-50C3-444F-ABA5-5F9A5D31A4CF}"/>
              </a:ext>
            </a:extLst>
          </p:cNvPr>
          <p:cNvSpPr txBox="1"/>
          <p:nvPr/>
        </p:nvSpPr>
        <p:spPr>
          <a:xfrm>
            <a:off x="854609" y="1494457"/>
            <a:ext cx="644535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endParaRPr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E94A030-D3F4-4329-87C3-3944E0B67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9628" y="3916365"/>
            <a:ext cx="5020604" cy="300446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987" y="1372182"/>
            <a:ext cx="8997043" cy="466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8142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"/>
          <p:cNvSpPr/>
          <p:nvPr/>
        </p:nvSpPr>
        <p:spPr>
          <a:xfrm>
            <a:off x="1" y="0"/>
            <a:ext cx="12192000" cy="76944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6F3746-2CC8-49EA-8A30-B4E92A2AC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" y="188091"/>
            <a:ext cx="1060495" cy="106049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BFF8FF1-C0BC-44C1-9F61-E70662BC2075}"/>
              </a:ext>
            </a:extLst>
          </p:cNvPr>
          <p:cNvSpPr txBox="1"/>
          <p:nvPr/>
        </p:nvSpPr>
        <p:spPr>
          <a:xfrm>
            <a:off x="868258" y="2122008"/>
            <a:ext cx="64453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7718F5E-5AD1-4829-A657-049DEA50514A}"/>
              </a:ext>
            </a:extLst>
          </p:cNvPr>
          <p:cNvSpPr txBox="1"/>
          <p:nvPr/>
        </p:nvSpPr>
        <p:spPr>
          <a:xfrm>
            <a:off x="854609" y="1757021"/>
            <a:ext cx="4445179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Alle vragen zijn welkom natuurlijk!</a:t>
            </a:r>
            <a:endParaRPr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6F378A1-0B8D-47E7-A88C-C498B5B04FF7}"/>
              </a:ext>
            </a:extLst>
          </p:cNvPr>
          <p:cNvSpPr txBox="1"/>
          <p:nvPr/>
        </p:nvSpPr>
        <p:spPr>
          <a:xfrm>
            <a:off x="806453" y="4863913"/>
            <a:ext cx="4445179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hlinkClick r:id="rId4"/>
              </a:rPr>
              <a:t>www.hieropgewekt.nl</a:t>
            </a:r>
            <a:endParaRPr lang="nl-NL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  <a:p>
            <a:r>
              <a:rPr lang="nl-N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hlinkClick r:id="rId5"/>
              </a:rPr>
              <a:t>info@hieropgewekt.nl</a:t>
            </a:r>
            <a:endParaRPr lang="nl-NL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  <a:p>
            <a:endParaRPr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2052" name="Picture 4" descr="The Golden Girls Rose GIF - TheGoldenGirls Rose Dumb GIFs">
            <a:extLst>
              <a:ext uri="{FF2B5EF4-FFF2-40B4-BE49-F238E27FC236}">
                <a16:creationId xmlns:a16="http://schemas.microsoft.com/office/drawing/2014/main" id="{89B679C3-7B03-499B-938C-90E17EAFA1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639" y="1757021"/>
            <a:ext cx="5485242" cy="393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90905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7FC001B-DA92-4567-A61F-838DE9282BBA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</p:spTree>
    <p:extLst>
      <p:ext uri="{BB962C8B-B14F-4D97-AF65-F5344CB8AC3E}">
        <p14:creationId xmlns:p14="http://schemas.microsoft.com/office/powerpoint/2010/main" val="59038331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"/>
          <p:cNvSpPr/>
          <p:nvPr/>
        </p:nvSpPr>
        <p:spPr>
          <a:xfrm>
            <a:off x="1" y="0"/>
            <a:ext cx="12192000" cy="76944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6F3746-2CC8-49EA-8A30-B4E92A2AC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" y="188091"/>
            <a:ext cx="1060495" cy="106049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BFF8FF1-C0BC-44C1-9F61-E70662BC2075}"/>
              </a:ext>
            </a:extLst>
          </p:cNvPr>
          <p:cNvSpPr txBox="1"/>
          <p:nvPr/>
        </p:nvSpPr>
        <p:spPr>
          <a:xfrm>
            <a:off x="868258" y="2122008"/>
            <a:ext cx="64453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7718F5E-5AD1-4829-A657-049DEA50514A}"/>
              </a:ext>
            </a:extLst>
          </p:cNvPr>
          <p:cNvSpPr txBox="1"/>
          <p:nvPr/>
        </p:nvSpPr>
        <p:spPr>
          <a:xfrm>
            <a:off x="854609" y="1494457"/>
            <a:ext cx="644535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Inhoud</a:t>
            </a:r>
            <a:endParaRPr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EF2E59-D428-4F30-BF2A-05D75C8181F9}"/>
              </a:ext>
            </a:extLst>
          </p:cNvPr>
          <p:cNvSpPr txBox="1"/>
          <p:nvPr/>
        </p:nvSpPr>
        <p:spPr>
          <a:xfrm>
            <a:off x="868258" y="2591289"/>
            <a:ext cx="8545565" cy="419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De uitdaging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Waarom een initiatief?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Wat kan er allemaal?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Wanneer deelnemen?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De warmte initiatieven beweging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Hartverwarmende voorbeelden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Waar te beginnen?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Informatie en hulp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5124" name="Picture 4" descr="During A Boring Presentation GIF - Presentation Boring OnePunchMan GIFs">
            <a:extLst>
              <a:ext uri="{FF2B5EF4-FFF2-40B4-BE49-F238E27FC236}">
                <a16:creationId xmlns:a16="http://schemas.microsoft.com/office/drawing/2014/main" id="{D14A0C73-604A-4E14-95B0-69F3406A2B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292" y="2768339"/>
            <a:ext cx="474345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869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"/>
          <p:cNvSpPr/>
          <p:nvPr/>
        </p:nvSpPr>
        <p:spPr>
          <a:xfrm>
            <a:off x="1" y="0"/>
            <a:ext cx="12192000" cy="76944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6F3746-2CC8-49EA-8A30-B4E92A2AC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" y="188091"/>
            <a:ext cx="1060495" cy="106049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BFF8FF1-C0BC-44C1-9F61-E70662BC2075}"/>
              </a:ext>
            </a:extLst>
          </p:cNvPr>
          <p:cNvSpPr txBox="1"/>
          <p:nvPr/>
        </p:nvSpPr>
        <p:spPr>
          <a:xfrm>
            <a:off x="868258" y="2122008"/>
            <a:ext cx="64453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7718F5E-5AD1-4829-A657-049DEA50514A}"/>
              </a:ext>
            </a:extLst>
          </p:cNvPr>
          <p:cNvSpPr txBox="1"/>
          <p:nvPr/>
        </p:nvSpPr>
        <p:spPr>
          <a:xfrm>
            <a:off x="854609" y="1494457"/>
            <a:ext cx="108702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De Uitdaging voor NL</a:t>
            </a:r>
            <a:endParaRPr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7736CB-0A21-46F7-91DD-08E17F70E0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/>
          <a:stretch/>
        </p:blipFill>
        <p:spPr>
          <a:xfrm>
            <a:off x="8017389" y="432883"/>
            <a:ext cx="3525101" cy="2769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13C229-43C8-4513-8FC5-AFF929EE0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7723" y="3006630"/>
            <a:ext cx="2336019" cy="2949520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208836C2-7991-4ACE-9E35-07E34FBF3871}"/>
              </a:ext>
            </a:extLst>
          </p:cNvPr>
          <p:cNvSpPr txBox="1"/>
          <p:nvPr/>
        </p:nvSpPr>
        <p:spPr>
          <a:xfrm>
            <a:off x="868258" y="2591289"/>
            <a:ext cx="8545565" cy="3364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Aardgasloos</a:t>
            </a: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 2050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Gemeenten zijn regisseur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Transitivisie</a:t>
            </a: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 warmte 2021  Wijk </a:t>
            </a:r>
            <a:r>
              <a:rPr lang="nl-NL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Uitvoerings</a:t>
            </a: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 Plan</a:t>
            </a:r>
            <a:br>
              <a:rPr lang="nl-NL" sz="36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nl-NL" sz="3600" dirty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- Maar JIJ bewoners bent eigenaar/afnemer/beslisser</a:t>
            </a:r>
            <a:b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	- Initiatieven dragen bij aan de transitie versnellen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Wachten? Nee, zelf starten!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6711733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"/>
          <p:cNvSpPr/>
          <p:nvPr/>
        </p:nvSpPr>
        <p:spPr>
          <a:xfrm>
            <a:off x="1" y="0"/>
            <a:ext cx="12192000" cy="76944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6F3746-2CC8-49EA-8A30-B4E92A2AC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" y="188091"/>
            <a:ext cx="1060495" cy="106049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BFF8FF1-C0BC-44C1-9F61-E70662BC2075}"/>
              </a:ext>
            </a:extLst>
          </p:cNvPr>
          <p:cNvSpPr txBox="1"/>
          <p:nvPr/>
        </p:nvSpPr>
        <p:spPr>
          <a:xfrm>
            <a:off x="868258" y="2122008"/>
            <a:ext cx="64453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7718F5E-5AD1-4829-A657-049DEA50514A}"/>
              </a:ext>
            </a:extLst>
          </p:cNvPr>
          <p:cNvSpPr txBox="1"/>
          <p:nvPr/>
        </p:nvSpPr>
        <p:spPr>
          <a:xfrm>
            <a:off x="854609" y="1494457"/>
            <a:ext cx="108702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Waarom zou je initiatief nemen?</a:t>
            </a:r>
            <a:endParaRPr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FCFB09-326E-4068-8914-5FC1F7A2D931}"/>
              </a:ext>
            </a:extLst>
          </p:cNvPr>
          <p:cNvSpPr txBox="1"/>
          <p:nvPr/>
        </p:nvSpPr>
        <p:spPr>
          <a:xfrm>
            <a:off x="5803114" y="2865803"/>
            <a:ext cx="8545565" cy="60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nl-NL" sz="2500" b="1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Wingdings" panose="05000000000000000000" pitchFamily="2" charset="2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3C53980-747E-4520-B36C-673519846DAD}"/>
              </a:ext>
            </a:extLst>
          </p:cNvPr>
          <p:cNvSpPr txBox="1"/>
          <p:nvPr/>
        </p:nvSpPr>
        <p:spPr>
          <a:xfrm>
            <a:off x="868259" y="2591289"/>
            <a:ext cx="4934856" cy="3370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nl-NL" sz="1600" b="1" dirty="0">
                <a:solidFill>
                  <a:schemeClr val="tx1"/>
                </a:solidFill>
                <a:sym typeface="Wingdings" panose="05000000000000000000" pitchFamily="2" charset="2"/>
              </a:rPr>
              <a:t>Duurzaamheid, schoner milieu, circulariteit, sociale duurzaamheid, collectiviteit, economische gemeenschap, </a:t>
            </a:r>
            <a:r>
              <a:rPr lang="nl-NL" sz="1600" b="1" dirty="0" err="1">
                <a:solidFill>
                  <a:schemeClr val="tx1"/>
                </a:solidFill>
                <a:sym typeface="Wingdings" panose="05000000000000000000" pitchFamily="2" charset="2"/>
              </a:rPr>
              <a:t>inclusiviteit</a:t>
            </a:r>
            <a:r>
              <a:rPr lang="nl-NL" sz="1600" b="1" dirty="0">
                <a:solidFill>
                  <a:schemeClr val="tx1"/>
                </a:solidFill>
                <a:sym typeface="Wingdings" panose="05000000000000000000" pitchFamily="2" charset="2"/>
              </a:rPr>
              <a:t>, gezondheid, beperken overlast, veiligheid,  zeggenschap, autonomie, keuzevrijheid, flexibiliteit, kwaliteit, efficiëntie, </a:t>
            </a:r>
            <a:r>
              <a:rPr lang="nl-NL" sz="1600" b="1" dirty="0" err="1">
                <a:solidFill>
                  <a:schemeClr val="tx1"/>
                </a:solidFill>
                <a:sym typeface="Wingdings" panose="05000000000000000000" pitchFamily="2" charset="2"/>
              </a:rPr>
              <a:t>ontzorging</a:t>
            </a:r>
            <a:r>
              <a:rPr lang="nl-NL" sz="1600" b="1" dirty="0">
                <a:solidFill>
                  <a:schemeClr val="tx1"/>
                </a:solidFill>
                <a:sym typeface="Wingdings" panose="05000000000000000000" pitchFamily="2" charset="2"/>
              </a:rPr>
              <a:t>, betrouwbaarheid, comfort, haalbaarheid, betaalbaarheid, financierbaarheid, beperking risico, vertrouwen, transparantie, eerlijkheid &amp; integriteit. 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70F59CC-8DD0-4BA5-A220-1A9B4B9A92A8}"/>
              </a:ext>
            </a:extLst>
          </p:cNvPr>
          <p:cNvSpPr txBox="1"/>
          <p:nvPr/>
        </p:nvSpPr>
        <p:spPr>
          <a:xfrm>
            <a:off x="2256419" y="245395"/>
            <a:ext cx="108702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endParaRPr sz="36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00"/>
              </a:highlight>
              <a:latin typeface="Montserrat" panose="00000500000000000000" pitchFamily="2" charset="0"/>
            </a:endParaRPr>
          </a:p>
        </p:txBody>
      </p:sp>
      <p:pic>
        <p:nvPicPr>
          <p:cNvPr id="6146" name="Picture 2" descr="Schwartz values map big 2">
            <a:extLst>
              <a:ext uri="{FF2B5EF4-FFF2-40B4-BE49-F238E27FC236}">
                <a16:creationId xmlns:a16="http://schemas.microsoft.com/office/drawing/2014/main" id="{1A42D361-AC77-49CE-B420-233DF68F9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19" y="2386659"/>
            <a:ext cx="5154273" cy="386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97751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"/>
          <p:cNvSpPr/>
          <p:nvPr/>
        </p:nvSpPr>
        <p:spPr>
          <a:xfrm>
            <a:off x="1" y="0"/>
            <a:ext cx="12192000" cy="76944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6F3746-2CC8-49EA-8A30-B4E92A2AC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" y="188091"/>
            <a:ext cx="1060495" cy="106049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BFF8FF1-C0BC-44C1-9F61-E70662BC2075}"/>
              </a:ext>
            </a:extLst>
          </p:cNvPr>
          <p:cNvSpPr txBox="1"/>
          <p:nvPr/>
        </p:nvSpPr>
        <p:spPr>
          <a:xfrm>
            <a:off x="868258" y="2122008"/>
            <a:ext cx="64453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FCFB09-326E-4068-8914-5FC1F7A2D931}"/>
              </a:ext>
            </a:extLst>
          </p:cNvPr>
          <p:cNvSpPr txBox="1"/>
          <p:nvPr/>
        </p:nvSpPr>
        <p:spPr>
          <a:xfrm>
            <a:off x="5803114" y="2865803"/>
            <a:ext cx="8545565" cy="60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nl-NL" sz="2500" b="1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Wingdings" panose="05000000000000000000" pitchFamily="2" charset="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25B3C1-BC0C-4B1F-BA04-5DB0D4CA9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79" y="87465"/>
            <a:ext cx="8545565" cy="668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72796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"/>
          <p:cNvSpPr/>
          <p:nvPr/>
        </p:nvSpPr>
        <p:spPr>
          <a:xfrm>
            <a:off x="1" y="0"/>
            <a:ext cx="12192000" cy="76944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6F3746-2CC8-49EA-8A30-B4E92A2AC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" y="188091"/>
            <a:ext cx="1060495" cy="106049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BFF8FF1-C0BC-44C1-9F61-E70662BC2075}"/>
              </a:ext>
            </a:extLst>
          </p:cNvPr>
          <p:cNvSpPr txBox="1"/>
          <p:nvPr/>
        </p:nvSpPr>
        <p:spPr>
          <a:xfrm>
            <a:off x="868258" y="2122008"/>
            <a:ext cx="64453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7718F5E-5AD1-4829-A657-049DEA50514A}"/>
              </a:ext>
            </a:extLst>
          </p:cNvPr>
          <p:cNvSpPr txBox="1"/>
          <p:nvPr/>
        </p:nvSpPr>
        <p:spPr>
          <a:xfrm>
            <a:off x="854609" y="1494457"/>
            <a:ext cx="108702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De nieuwe maatschappij</a:t>
            </a:r>
            <a:endParaRPr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FCFB09-326E-4068-8914-5FC1F7A2D931}"/>
              </a:ext>
            </a:extLst>
          </p:cNvPr>
          <p:cNvSpPr txBox="1"/>
          <p:nvPr/>
        </p:nvSpPr>
        <p:spPr>
          <a:xfrm>
            <a:off x="5803114" y="2865803"/>
            <a:ext cx="8545565" cy="60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nl-NL" sz="2500" b="1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Wingdings" panose="05000000000000000000" pitchFamily="2" charset="2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3C53980-747E-4520-B36C-673519846DAD}"/>
              </a:ext>
            </a:extLst>
          </p:cNvPr>
          <p:cNvSpPr txBox="1"/>
          <p:nvPr/>
        </p:nvSpPr>
        <p:spPr>
          <a:xfrm>
            <a:off x="868258" y="2591289"/>
            <a:ext cx="5412901" cy="2118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3 hoek Publiek, Privaat, Coöperatief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Gemeente Utrecht  Eneco  Initiatief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Normaal gesproken alleen participatie met publieke instellingen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Maar juist met privaat is mogelijk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C5924F0-1EA8-48FB-B15E-ABFE0482E555}"/>
              </a:ext>
            </a:extLst>
          </p:cNvPr>
          <p:cNvCxnSpPr/>
          <p:nvPr/>
        </p:nvCxnSpPr>
        <p:spPr>
          <a:xfrm>
            <a:off x="7221197" y="5217069"/>
            <a:ext cx="2999574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634811-E6A7-45E0-A5B0-6A5D5F59994A}"/>
              </a:ext>
            </a:extLst>
          </p:cNvPr>
          <p:cNvCxnSpPr>
            <a:cxnSpLocks/>
          </p:cNvCxnSpPr>
          <p:nvPr/>
        </p:nvCxnSpPr>
        <p:spPr>
          <a:xfrm flipV="1">
            <a:off x="7313613" y="3033757"/>
            <a:ext cx="1317639" cy="2047291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0603EA-53E4-4B45-96C7-CFBEE3024D7C}"/>
              </a:ext>
            </a:extLst>
          </p:cNvPr>
          <p:cNvCxnSpPr>
            <a:cxnSpLocks/>
          </p:cNvCxnSpPr>
          <p:nvPr/>
        </p:nvCxnSpPr>
        <p:spPr>
          <a:xfrm flipH="1" flipV="1">
            <a:off x="8720984" y="3033757"/>
            <a:ext cx="1354912" cy="2047291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DF0BDF6-0A47-4F3E-B5DC-8FDE79C7FC37}"/>
              </a:ext>
            </a:extLst>
          </p:cNvPr>
          <p:cNvSpPr txBox="1"/>
          <p:nvPr/>
        </p:nvSpPr>
        <p:spPr>
          <a:xfrm>
            <a:off x="6366617" y="5032404"/>
            <a:ext cx="170915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Privaat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A585A5-3090-482E-A43D-FB4F49386B30}"/>
              </a:ext>
            </a:extLst>
          </p:cNvPr>
          <p:cNvSpPr txBox="1"/>
          <p:nvPr/>
        </p:nvSpPr>
        <p:spPr>
          <a:xfrm>
            <a:off x="10220771" y="4994213"/>
            <a:ext cx="170915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Publiek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51CE73-8A92-4160-9A95-FD32CE44AA35}"/>
              </a:ext>
            </a:extLst>
          </p:cNvPr>
          <p:cNvSpPr txBox="1"/>
          <p:nvPr/>
        </p:nvSpPr>
        <p:spPr>
          <a:xfrm>
            <a:off x="8075776" y="2596417"/>
            <a:ext cx="170915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Coöperatief</a:t>
            </a:r>
          </a:p>
        </p:txBody>
      </p:sp>
      <p:pic>
        <p:nvPicPr>
          <p:cNvPr id="1026" name="Picture 2" descr="Logo | Gemeente Utrecht - Huisstijl">
            <a:extLst>
              <a:ext uri="{FF2B5EF4-FFF2-40B4-BE49-F238E27FC236}">
                <a16:creationId xmlns:a16="http://schemas.microsoft.com/office/drawing/2014/main" id="{54BABD6D-84F2-45AD-BE41-306FD4403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706" y="4671373"/>
            <a:ext cx="1867580" cy="101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6B32855-A0C6-4CBC-A5D0-D8E6A2DBA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321" y="4680034"/>
            <a:ext cx="1961260" cy="98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nger Pointing At Screen Transparent &amp; PNG Clipart Free Download ...">
            <a:extLst>
              <a:ext uri="{FF2B5EF4-FFF2-40B4-BE49-F238E27FC236}">
                <a16:creationId xmlns:a16="http://schemas.microsoft.com/office/drawing/2014/main" id="{35DE136D-7B83-463B-9F5C-00871064B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171" y="1050819"/>
            <a:ext cx="2333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822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"/>
          <p:cNvSpPr/>
          <p:nvPr/>
        </p:nvSpPr>
        <p:spPr>
          <a:xfrm>
            <a:off x="1" y="0"/>
            <a:ext cx="12192000" cy="76944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6F3746-2CC8-49EA-8A30-B4E92A2AC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" y="188091"/>
            <a:ext cx="1060495" cy="106049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BFF8FF1-C0BC-44C1-9F61-E70662BC2075}"/>
              </a:ext>
            </a:extLst>
          </p:cNvPr>
          <p:cNvSpPr txBox="1"/>
          <p:nvPr/>
        </p:nvSpPr>
        <p:spPr>
          <a:xfrm>
            <a:off x="868258" y="2122008"/>
            <a:ext cx="64453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7718F5E-5AD1-4829-A657-049DEA50514A}"/>
              </a:ext>
            </a:extLst>
          </p:cNvPr>
          <p:cNvSpPr txBox="1"/>
          <p:nvPr/>
        </p:nvSpPr>
        <p:spPr>
          <a:xfrm>
            <a:off x="854609" y="1494457"/>
            <a:ext cx="108702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Er kan veel!</a:t>
            </a:r>
            <a:endParaRPr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3C53980-747E-4520-B36C-673519846DAD}"/>
              </a:ext>
            </a:extLst>
          </p:cNvPr>
          <p:cNvSpPr txBox="1"/>
          <p:nvPr/>
        </p:nvSpPr>
        <p:spPr>
          <a:xfrm>
            <a:off x="868258" y="2591289"/>
            <a:ext cx="8545565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Informeren  produceren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Duurzaamheidseisen  eigen warmtebedrijf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Omwonenden regeling Investeren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  <a:sym typeface="Wingdings" panose="05000000000000000000" pitchFamily="2" charset="2"/>
              </a:rPr>
              <a:t>Zeggenschap  Eigenaarschap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06677728-2503-4E3A-AAD6-3FB3E01FB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389" y="2583673"/>
            <a:ext cx="55245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D7ED1F76-D0E3-4F37-BE22-BF49B2F51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589" y="2750877"/>
            <a:ext cx="20955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">
            <a:extLst>
              <a:ext uri="{FF2B5EF4-FFF2-40B4-BE49-F238E27FC236}">
                <a16:creationId xmlns:a16="http://schemas.microsoft.com/office/drawing/2014/main" id="{600220D9-EACF-4D28-A7F3-DC99D0A2DD76}"/>
              </a:ext>
            </a:extLst>
          </p:cNvPr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824" y="861213"/>
            <a:ext cx="5902389" cy="53088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1370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"/>
          <p:cNvSpPr/>
          <p:nvPr/>
        </p:nvSpPr>
        <p:spPr>
          <a:xfrm>
            <a:off x="1" y="0"/>
            <a:ext cx="12192000" cy="76944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6F3746-2CC8-49EA-8A30-B4E92A2AC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" y="188091"/>
            <a:ext cx="1060495" cy="106049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BFF8FF1-C0BC-44C1-9F61-E70662BC2075}"/>
              </a:ext>
            </a:extLst>
          </p:cNvPr>
          <p:cNvSpPr txBox="1"/>
          <p:nvPr/>
        </p:nvSpPr>
        <p:spPr>
          <a:xfrm>
            <a:off x="868258" y="2122008"/>
            <a:ext cx="644535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7718F5E-5AD1-4829-A657-049DEA50514A}"/>
              </a:ext>
            </a:extLst>
          </p:cNvPr>
          <p:cNvSpPr txBox="1"/>
          <p:nvPr/>
        </p:nvSpPr>
        <p:spPr>
          <a:xfrm>
            <a:off x="854609" y="1494457"/>
            <a:ext cx="108702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Samenwerking met bedrijven</a:t>
            </a:r>
            <a:endParaRPr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FCFB09-326E-4068-8914-5FC1F7A2D931}"/>
              </a:ext>
            </a:extLst>
          </p:cNvPr>
          <p:cNvSpPr txBox="1"/>
          <p:nvPr/>
        </p:nvSpPr>
        <p:spPr>
          <a:xfrm>
            <a:off x="868257" y="2788225"/>
            <a:ext cx="8545565" cy="2118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In 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projectontwikkeling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samenwerking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noodzakelijk</a:t>
            </a:r>
            <a:endParaRPr lang="en-US" sz="1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Financiering 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groot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vraagstuk</a:t>
            </a:r>
            <a:endParaRPr lang="en-US" sz="1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Initiatief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goed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voor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draagvlak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afname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en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volloop</a:t>
            </a:r>
            <a:endParaRPr lang="en-US" sz="1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Nog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scepsis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naar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grotere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warmtebedrijven</a:t>
            </a:r>
            <a:endParaRPr lang="en-US" sz="1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Kansen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in 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verschillende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governance 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vormen</a:t>
            </a:r>
            <a:endParaRPr lang="en-US" sz="18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0745295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534F03F3659840BB184C2D5C65D870" ma:contentTypeVersion="13" ma:contentTypeDescription="Een nieuw document maken." ma:contentTypeScope="" ma:versionID="9fb7fc3953b1cedbc8c3e65acdb56bc2">
  <xsd:schema xmlns:xsd="http://www.w3.org/2001/XMLSchema" xmlns:xs="http://www.w3.org/2001/XMLSchema" xmlns:p="http://schemas.microsoft.com/office/2006/metadata/properties" xmlns:ns2="5eed6f38-2d4d-42a2-953e-0d77298c8714" xmlns:ns3="4aaa7d0e-339c-4c8b-90b2-b6581f90dbe5" targetNamespace="http://schemas.microsoft.com/office/2006/metadata/properties" ma:root="true" ma:fieldsID="17e861f472fc2f89849c391d3cadcd8d" ns2:_="" ns3:_="">
    <xsd:import namespace="5eed6f38-2d4d-42a2-953e-0d77298c8714"/>
    <xsd:import namespace="4aaa7d0e-339c-4c8b-90b2-b6581f90dbe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Flow_SignoffStatu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ed6f38-2d4d-42a2-953e-0d77298c87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a7d0e-339c-4c8b-90b2-b6581f90db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18" nillable="true" ma:displayName="Afmeldingsstatus" ma:internalName="Afmeldingsstatus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4aaa7d0e-339c-4c8b-90b2-b6581f90dbe5" xsi:nil="true"/>
  </documentManagement>
</p:properties>
</file>

<file path=customXml/itemProps1.xml><?xml version="1.0" encoding="utf-8"?>
<ds:datastoreItem xmlns:ds="http://schemas.openxmlformats.org/officeDocument/2006/customXml" ds:itemID="{39265898-5DB1-422C-A3D9-D25515C6F9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ed6f38-2d4d-42a2-953e-0d77298c8714"/>
    <ds:schemaRef ds:uri="4aaa7d0e-339c-4c8b-90b2-b6581f90db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8CD8E3-F8CE-4917-BFB7-ACE1545A9A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0C8C2E-9379-4289-A86E-B0C294360EA5}">
  <ds:schemaRefs>
    <ds:schemaRef ds:uri="4aaa7d0e-339c-4c8b-90b2-b6581f90dbe5"/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5eed6f38-2d4d-42a2-953e-0d77298c8714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5328</TotalTime>
  <Words>337</Words>
  <Application>Microsoft Office PowerPoint</Application>
  <PresentationFormat>Widescreen</PresentationFormat>
  <Paragraphs>88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Lato Regular</vt:lpstr>
      <vt:lpstr>Montserrat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Tijmen Klip | HIER</dc:creator>
  <cp:lastModifiedBy>Tijmen Klip | HIER</cp:lastModifiedBy>
  <cp:revision>64</cp:revision>
  <dcterms:modified xsi:type="dcterms:W3CDTF">2020-07-14T16:43:31Z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0x01010096534F03F3659840BB184C2D5C65D870</vt:lpwstr>
  </property>
  <property fmtid="{D5CDD505-2E9C-101B-9397-08002B2CF9AE}" pid="3" name="AuthorIds_UIVersion_3072">
    <vt:lpwstr>30</vt:lpwstr>
  </property>
  <property fmtid="{D5CDD505-2E9C-101B-9397-08002B2CF9AE}" pid="4" name="AuthorIds_UIVersion_4608">
    <vt:lpwstr>30</vt:lpwstr>
  </property>
</Properties>
</file>